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348" r:id="rId6"/>
    <p:sldId id="260" r:id="rId7"/>
    <p:sldId id="345" r:id="rId8"/>
    <p:sldId id="305" r:id="rId9"/>
    <p:sldId id="306" r:id="rId10"/>
    <p:sldId id="330" r:id="rId11"/>
    <p:sldId id="288" r:id="rId12"/>
    <p:sldId id="289" r:id="rId13"/>
    <p:sldId id="351" r:id="rId14"/>
    <p:sldId id="290" r:id="rId15"/>
    <p:sldId id="352" r:id="rId16"/>
    <p:sldId id="294" r:id="rId17"/>
    <p:sldId id="295" r:id="rId18"/>
    <p:sldId id="293" r:id="rId20"/>
    <p:sldId id="296" r:id="rId21"/>
    <p:sldId id="298" r:id="rId22"/>
    <p:sldId id="297" r:id="rId23"/>
    <p:sldId id="299" r:id="rId24"/>
    <p:sldId id="302" r:id="rId25"/>
    <p:sldId id="331" r:id="rId26"/>
    <p:sldId id="333" r:id="rId27"/>
    <p:sldId id="334" r:id="rId28"/>
    <p:sldId id="335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262" r:id="rId38"/>
    <p:sldId id="310" r:id="rId39"/>
    <p:sldId id="311" r:id="rId40"/>
    <p:sldId id="312" r:id="rId41"/>
    <p:sldId id="349" r:id="rId42"/>
  </p:sldIdLst>
  <p:sldSz cx="9144000" cy="6858000" type="screen4x3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86652" autoAdjust="0"/>
  </p:normalViewPr>
  <p:slideViewPr>
    <p:cSldViewPr showGuides="1">
      <p:cViewPr varScale="1">
        <p:scale>
          <a:sx n="97" d="100"/>
          <a:sy n="97" d="100"/>
        </p:scale>
        <p:origin x="798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  <a:endParaRPr lang="zh-CN" altLang="en-US"/>
          </a:p>
          <a:p>
            <a:pPr lvl="1" eaLnBrk="1" latinLnBrk="0" hangingPunct="1"/>
            <a:r>
              <a:rPr lang="zh-CN" altLang="en-US"/>
              <a:t>第二级</a:t>
            </a:r>
            <a:endParaRPr lang="zh-CN" altLang="en-US"/>
          </a:p>
          <a:p>
            <a:pPr lvl="2" eaLnBrk="1" latinLnBrk="0" hangingPunct="1"/>
            <a:r>
              <a:rPr lang="zh-CN" altLang="en-US"/>
              <a:t>第三级</a:t>
            </a:r>
            <a:endParaRPr lang="zh-CN" altLang="en-US"/>
          </a:p>
          <a:p>
            <a:pPr lvl="3" eaLnBrk="1" latinLnBrk="0" hangingPunct="1"/>
            <a:r>
              <a:rPr lang="zh-CN" altLang="en-US"/>
              <a:t>第四级</a:t>
            </a:r>
            <a:endParaRPr lang="zh-CN" altLang="en-US"/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  <a:endParaRPr kumimoji="0" lang="zh-CN" altLang="en-US"/>
          </a:p>
          <a:p>
            <a:pPr lvl="1" eaLnBrk="1" latinLnBrk="0" hangingPunct="1"/>
            <a:r>
              <a:rPr kumimoji="0" lang="zh-CN" altLang="en-US"/>
              <a:t>第二级</a:t>
            </a:r>
            <a:endParaRPr kumimoji="0" lang="zh-CN" altLang="en-US"/>
          </a:p>
          <a:p>
            <a:pPr lvl="2" eaLnBrk="1" latinLnBrk="0" hangingPunct="1"/>
            <a:r>
              <a:rPr kumimoji="0" lang="zh-CN" altLang="en-US"/>
              <a:t>第三级</a:t>
            </a:r>
            <a:endParaRPr kumimoji="0" lang="zh-CN" altLang="en-US"/>
          </a:p>
          <a:p>
            <a:pPr lvl="3" eaLnBrk="1" latinLnBrk="0" hangingPunct="1"/>
            <a:r>
              <a:rPr kumimoji="0" lang="zh-CN" altLang="en-US"/>
              <a:t>第四级</a:t>
            </a:r>
            <a:endParaRPr kumimoji="0" lang="zh-CN" altLang="en-US"/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jclin@xmu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hyperlink" Target="https://docs.unity3d.com/Packages/com.unity.probuilder@4.0/manual/index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ftp://121.192.180.66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unity3d.com/c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hyperlink" Target="https://blog.unity.com/technology/2018-3-terrain-update-getting-started" TargetMode="External"/><Relationship Id="rId1" Type="http://schemas.openxmlformats.org/officeDocument/2006/relationships/hyperlink" Target="https://docs.unity3d.com/Manual/Graphics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1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办公室：翔安校区</a:t>
            </a:r>
            <a:r>
              <a:rPr lang="en-US" altLang="zh-CN" dirty="0"/>
              <a:t>5</a:t>
            </a:r>
            <a:r>
              <a:rPr lang="zh-CN" altLang="en-US" dirty="0"/>
              <a:t>号楼</a:t>
            </a:r>
            <a:r>
              <a:rPr lang="en-US" altLang="zh-CN" dirty="0"/>
              <a:t>-409-1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游戏设计导论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zh-CN" altLang="en-US" dirty="0"/>
              <a:t>创建地形：</a:t>
            </a:r>
            <a:r>
              <a:rPr lang="en-US" altLang="zh-CN" dirty="0"/>
              <a:t>Hierarchy-&gt;Create-&gt;3D Object-&gt;Terrain</a:t>
            </a: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"/>
          <a:stretch>
            <a:fillRect/>
          </a:stretch>
        </p:blipFill>
        <p:spPr>
          <a:xfrm>
            <a:off x="154963" y="2015237"/>
            <a:ext cx="8881533" cy="47261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/>
              <a:t>Terrain Settings </a:t>
            </a:r>
            <a:r>
              <a:rPr lang="zh-CN" altLang="en-US" dirty="0"/>
              <a:t>设置地形参数</a:t>
            </a: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3"/>
          <a:stretch>
            <a:fillRect/>
          </a:stretch>
        </p:blipFill>
        <p:spPr>
          <a:xfrm>
            <a:off x="133173" y="2016224"/>
            <a:ext cx="8903323" cy="46531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 err="1"/>
              <a:t>Creat</a:t>
            </a:r>
            <a:r>
              <a:rPr lang="en-US" altLang="zh-CN" dirty="0"/>
              <a:t> Neighbor Terrains</a:t>
            </a:r>
            <a:r>
              <a:rPr lang="zh-CN" altLang="en-US" dirty="0"/>
              <a:t>（添加相邻地形）</a:t>
            </a: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"/>
          <a:stretch>
            <a:fillRect/>
          </a:stretch>
        </p:blipFill>
        <p:spPr>
          <a:xfrm>
            <a:off x="125760" y="2038750"/>
            <a:ext cx="8892480" cy="47026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/>
              <a:t>Paint Terrain: Raise or Lower Terrain</a:t>
            </a: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4"/>
          <a:stretch>
            <a:fillRect/>
          </a:stretch>
        </p:blipFill>
        <p:spPr>
          <a:xfrm>
            <a:off x="155426" y="2026262"/>
            <a:ext cx="8833148" cy="47151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/>
              <a:t>Paint Terrain: Paint Texture</a:t>
            </a: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b="5183"/>
          <a:stretch>
            <a:fillRect/>
          </a:stretch>
        </p:blipFill>
        <p:spPr>
          <a:xfrm>
            <a:off x="107504" y="2060848"/>
            <a:ext cx="891968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/>
              <a:t>Paint Terrain: Paint Texture</a:t>
            </a:r>
            <a:endParaRPr lang="en-US" altLang="zh-CN" dirty="0"/>
          </a:p>
          <a:p>
            <a:pPr marL="320040" lvl="1" indent="0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5" y="2089956"/>
            <a:ext cx="8888991" cy="44353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/>
            <a:r>
              <a:rPr lang="en-US" altLang="zh-CN" dirty="0"/>
              <a:t>Paint Terrain: Paint Texture</a:t>
            </a:r>
            <a:endParaRPr lang="en-US" altLang="zh-CN" dirty="0"/>
          </a:p>
          <a:p>
            <a:pPr marL="320040" lvl="1" indent="0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2"/>
          <a:stretch>
            <a:fillRect/>
          </a:stretch>
        </p:blipFill>
        <p:spPr>
          <a:xfrm>
            <a:off x="125760" y="2060848"/>
            <a:ext cx="889248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建模：地形元素</a:t>
            </a:r>
            <a:endParaRPr lang="en-US" altLang="zh-CN" dirty="0"/>
          </a:p>
          <a:p>
            <a:pPr lvl="1"/>
            <a:r>
              <a:rPr lang="en-US" altLang="zh-CN" dirty="0"/>
              <a:t>Paint Trees</a:t>
            </a:r>
            <a:r>
              <a:rPr lang="zh-CN" altLang="en-US" dirty="0"/>
              <a:t>（画树）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60848"/>
            <a:ext cx="8928992" cy="46724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建模：地形元素</a:t>
            </a:r>
            <a:endParaRPr lang="en-US" altLang="zh-CN" dirty="0"/>
          </a:p>
          <a:p>
            <a:pPr lvl="1"/>
            <a:r>
              <a:rPr lang="en-US" altLang="zh-CN" dirty="0"/>
              <a:t>Paint Trees</a:t>
            </a:r>
            <a:r>
              <a:rPr lang="zh-CN" altLang="en-US" dirty="0"/>
              <a:t>（画树）</a:t>
            </a:r>
            <a:endParaRPr lang="zh-CN" altLang="en-US" dirty="0"/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7"/>
          <a:stretch>
            <a:fillRect/>
          </a:stretch>
        </p:blipFill>
        <p:spPr>
          <a:xfrm>
            <a:off x="179512" y="2097359"/>
            <a:ext cx="8784976" cy="45720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建模：地形元素</a:t>
            </a:r>
            <a:endParaRPr lang="en-US" altLang="zh-CN" dirty="0"/>
          </a:p>
          <a:p>
            <a:pPr lvl="1"/>
            <a:r>
              <a:rPr lang="en-US" altLang="zh-CN" dirty="0"/>
              <a:t>Paint Details</a:t>
            </a:r>
            <a:r>
              <a:rPr lang="zh-CN" altLang="en-US" dirty="0"/>
              <a:t>（画草）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7"/>
          <a:stretch>
            <a:fillRect/>
          </a:stretch>
        </p:blipFill>
        <p:spPr>
          <a:xfrm>
            <a:off x="125760" y="1988840"/>
            <a:ext cx="8892480" cy="4680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实验七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建模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建模：光源</a:t>
            </a:r>
            <a:endParaRPr lang="en-US" altLang="zh-CN" dirty="0"/>
          </a:p>
          <a:p>
            <a:pPr lvl="1"/>
            <a:r>
              <a:rPr lang="en-US" altLang="zh-CN" dirty="0"/>
              <a:t>Hierarchy &gt; Light</a:t>
            </a:r>
            <a:r>
              <a:rPr lang="zh-CN" altLang="en-US" dirty="0"/>
              <a:t>：点光源、聚光灯、平行光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/>
          <a:stretch>
            <a:fillRect/>
          </a:stretch>
        </p:blipFill>
        <p:spPr>
          <a:xfrm>
            <a:off x="146083" y="2132856"/>
            <a:ext cx="8851833" cy="44644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建模：天空盒子</a:t>
            </a:r>
            <a:endParaRPr lang="en-US" altLang="zh-CN" dirty="0"/>
          </a:p>
          <a:p>
            <a:pPr lvl="1"/>
            <a:r>
              <a:rPr lang="en-US" altLang="zh-CN" dirty="0"/>
              <a:t>Hierarchy &gt; </a:t>
            </a:r>
            <a:r>
              <a:rPr lang="en-US" altLang="zh-CN" dirty="0" err="1"/>
              <a:t>MainCamera</a:t>
            </a:r>
            <a:r>
              <a:rPr lang="zh-CN" altLang="en-US" dirty="0"/>
              <a:t>（处于选中状态）</a:t>
            </a:r>
            <a:endParaRPr lang="en-US" altLang="zh-CN" dirty="0"/>
          </a:p>
          <a:p>
            <a:pPr lvl="1"/>
            <a:r>
              <a:rPr lang="zh-CN" altLang="en-US" dirty="0"/>
              <a:t>导航栏</a:t>
            </a:r>
            <a:r>
              <a:rPr lang="en-US" altLang="zh-CN" dirty="0"/>
              <a:t> &gt; Component &gt; Rendering &gt; Skybox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5"/>
          <a:stretch>
            <a:fillRect/>
          </a:stretch>
        </p:blipFill>
        <p:spPr>
          <a:xfrm>
            <a:off x="153821" y="2466287"/>
            <a:ext cx="8882675" cy="42030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建模：天空盒子</a:t>
            </a:r>
            <a:endParaRPr lang="en-US" altLang="zh-CN" dirty="0"/>
          </a:p>
          <a:p>
            <a:pPr lvl="1"/>
            <a:r>
              <a:rPr lang="zh-CN" altLang="en-US" dirty="0"/>
              <a:t>在摄像机上添加盒子后，如果在游戏中的多个摄像机对象进行切换，天空盒子贴图的位置就会出现问题，因为贴图资源是相对于当前摄像机对象的，多个摄像机无法模拟同一个天空</a:t>
            </a:r>
            <a:endParaRPr lang="en-US" altLang="zh-CN" dirty="0"/>
          </a:p>
          <a:p>
            <a:pPr lvl="1"/>
            <a:r>
              <a:rPr lang="zh-CN" altLang="en-US" dirty="0"/>
              <a:t>我们可以在游戏场景中设置天空盒子避免该问题</a:t>
            </a:r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演示视频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Unit.y2018</a:t>
            </a:r>
            <a:r>
              <a:rPr lang="zh-CN" altLang="en-US" dirty="0"/>
              <a:t>针对建模推出了三大神器</a:t>
            </a:r>
            <a:endParaRPr lang="en-US" altLang="zh-CN" dirty="0"/>
          </a:p>
          <a:p>
            <a:pPr lvl="1"/>
            <a:r>
              <a:rPr lang="en-US" altLang="zh-CN" dirty="0" err="1"/>
              <a:t>ProBuilder</a:t>
            </a:r>
            <a:endParaRPr lang="en-US" altLang="zh-CN" dirty="0"/>
          </a:p>
          <a:p>
            <a:pPr lvl="2"/>
            <a:r>
              <a:rPr lang="en-US" altLang="zh-CN" dirty="0"/>
              <a:t>3D</a:t>
            </a:r>
            <a:r>
              <a:rPr lang="zh-CN" altLang="en-US" dirty="0"/>
              <a:t>建模和关卡设计工具混合体，针对构建简单的几何体进行了优化，也能根据需求对网格进行详细的编辑和</a:t>
            </a:r>
            <a:r>
              <a:rPr lang="en-US" altLang="zh-CN" dirty="0"/>
              <a:t>UV</a:t>
            </a:r>
            <a:r>
              <a:rPr lang="zh-CN" altLang="en-US" dirty="0"/>
              <a:t>展开</a:t>
            </a:r>
            <a:endParaRPr lang="en-US" altLang="zh-CN" dirty="0"/>
          </a:p>
          <a:p>
            <a:pPr lvl="2"/>
            <a:r>
              <a:rPr lang="zh-CN" altLang="en-US" dirty="0"/>
              <a:t>可以帮助快速创建建筑物、复杂的地形、车辆和武器的原型，或者制作自定义碰撞几何体、触发区域或导航网格</a:t>
            </a:r>
            <a:endParaRPr lang="en-US" altLang="zh-CN" dirty="0"/>
          </a:p>
          <a:p>
            <a:pPr lvl="1"/>
            <a:r>
              <a:rPr lang="en-US" altLang="zh-CN" dirty="0" err="1"/>
              <a:t>Polybrush</a:t>
            </a:r>
            <a:endParaRPr lang="en-US" altLang="zh-CN" dirty="0"/>
          </a:p>
          <a:p>
            <a:pPr lvl="2"/>
            <a:r>
              <a:rPr lang="zh-CN" altLang="en-US" dirty="0"/>
              <a:t>混合纹理和颜色，直接在</a:t>
            </a:r>
            <a:r>
              <a:rPr lang="en-US" altLang="zh-CN" dirty="0"/>
              <a:t>Unity</a:t>
            </a:r>
            <a:r>
              <a:rPr lang="zh-CN" altLang="en-US" dirty="0"/>
              <a:t>编辑器中加工网格</a:t>
            </a:r>
            <a:endParaRPr lang="en-US" altLang="zh-CN" dirty="0"/>
          </a:p>
          <a:p>
            <a:pPr lvl="1"/>
            <a:r>
              <a:rPr lang="en-US" altLang="zh-CN" dirty="0" err="1"/>
              <a:t>ProGrids</a:t>
            </a:r>
            <a:endParaRPr lang="en-US" altLang="zh-CN" dirty="0"/>
          </a:p>
          <a:p>
            <a:pPr lvl="2"/>
            <a:r>
              <a:rPr lang="en-US" altLang="zh-CN" dirty="0" err="1"/>
              <a:t>ProGrids</a:t>
            </a:r>
            <a:r>
              <a:rPr lang="zh-CN" altLang="en-US" dirty="0"/>
              <a:t>提供兼具可视性和功能性的网格，在</a:t>
            </a:r>
            <a:r>
              <a:rPr lang="en-US" altLang="zh-CN" dirty="0"/>
              <a:t>3</a:t>
            </a:r>
            <a:r>
              <a:rPr lang="zh-CN" altLang="en-US" dirty="0"/>
              <a:t>个轴向上均可进行吸附操作，可以提高关卡的制作速度和质量，使关卡制作非常快速，简单和精确。 对于模块化或基于平铺的环境来说，尤其方便，能显著加快工作流程并提高各种工作的质量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1"/>
              </a:rPr>
              <a:t>https://docs.unity3d.com/Packages/com.unity.probuilder@4.0/manual/index.html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06"/>
          <a:stretch>
            <a:fillRect/>
          </a:stretch>
        </p:blipFill>
        <p:spPr>
          <a:xfrm>
            <a:off x="169277" y="1988840"/>
            <a:ext cx="8805446" cy="4680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安装</a:t>
            </a:r>
            <a:endParaRPr lang="en-US" altLang="zh-CN" dirty="0"/>
          </a:p>
          <a:p>
            <a:pPr lvl="1"/>
            <a:r>
              <a:rPr lang="en-US" altLang="zh-CN" dirty="0"/>
              <a:t>Unity 2017.x</a:t>
            </a:r>
            <a:r>
              <a:rPr lang="zh-CN" altLang="en-US" dirty="0"/>
              <a:t>及</a:t>
            </a:r>
            <a:r>
              <a:rPr lang="en-US" altLang="zh-CN" dirty="0"/>
              <a:t>Unity 5.6</a:t>
            </a:r>
            <a:r>
              <a:rPr lang="zh-CN" altLang="en-US" dirty="0"/>
              <a:t>版本，</a:t>
            </a:r>
            <a:r>
              <a:rPr lang="en-US" altLang="zh-CN" dirty="0" err="1"/>
              <a:t>ProBuilder</a:t>
            </a:r>
            <a:r>
              <a:rPr lang="zh-CN" altLang="en-US" dirty="0"/>
              <a:t>将通过</a:t>
            </a:r>
            <a:r>
              <a:rPr lang="en-US" altLang="zh-CN" dirty="0"/>
              <a:t>Asset Store</a:t>
            </a:r>
            <a:r>
              <a:rPr lang="zh-CN" altLang="en-US" dirty="0"/>
              <a:t>资源商店下载资源包添加到项目，但不再更新</a:t>
            </a:r>
            <a:endParaRPr lang="en-US" altLang="zh-CN" dirty="0"/>
          </a:p>
          <a:p>
            <a:pPr lvl="1"/>
            <a:r>
              <a:rPr lang="en-US" altLang="zh-CN" dirty="0"/>
              <a:t>Unity2018</a:t>
            </a:r>
            <a:r>
              <a:rPr lang="zh-CN" altLang="en-US" dirty="0"/>
              <a:t>及以后版本都可以直接在</a:t>
            </a:r>
            <a:r>
              <a:rPr lang="en-US" altLang="zh-CN" dirty="0"/>
              <a:t>Package Manager</a:t>
            </a:r>
            <a:r>
              <a:rPr lang="zh-CN" altLang="en-US" dirty="0"/>
              <a:t>下载，新功能直接加入</a:t>
            </a:r>
            <a:r>
              <a:rPr lang="en-US" altLang="zh-CN" dirty="0"/>
              <a:t>Package</a:t>
            </a:r>
            <a:endParaRPr lang="en-US" altLang="zh-C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8229600" cy="4572000"/>
          </a:xfrm>
        </p:spPr>
        <p:txBody>
          <a:bodyPr/>
          <a:lstStyle/>
          <a:p>
            <a:r>
              <a:rPr lang="zh-CN" altLang="en-US" dirty="0"/>
              <a:t>安装</a:t>
            </a:r>
            <a:endParaRPr lang="zh-CN" altLang="en-US" dirty="0"/>
          </a:p>
        </p:txBody>
      </p:sp>
      <p:pic>
        <p:nvPicPr>
          <p:cNvPr id="2050" name="Picture 2" descr="https://img-blog.csdnimg.cn/2019012415485916.png?x-oss-process=image/watermark,type_ZmFuZ3poZW5naGVpdGk,shadow_10,text_aHR0cHM6Ly9ibG9nLmNzZG4ubmV0L1lhc2luWGlu,size_16,color_FFFFFF,t_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7" y="0"/>
            <a:ext cx="5770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96122" y="3003917"/>
            <a:ext cx="30095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导航栏</a:t>
            </a:r>
            <a:endParaRPr lang="en-US" altLang="zh-CN" dirty="0"/>
          </a:p>
          <a:p>
            <a:pPr algn="ctr"/>
            <a:r>
              <a:rPr lang="en-US" altLang="zh-CN" dirty="0"/>
              <a:t>↓</a:t>
            </a:r>
            <a:endParaRPr lang="en-US" altLang="zh-CN" dirty="0"/>
          </a:p>
          <a:p>
            <a:pPr algn="ctr"/>
            <a:r>
              <a:rPr lang="en-US" altLang="zh-CN" dirty="0"/>
              <a:t>Window</a:t>
            </a:r>
            <a:endParaRPr lang="en-US" altLang="zh-CN" dirty="0"/>
          </a:p>
          <a:p>
            <a:pPr algn="ctr"/>
            <a:r>
              <a:rPr lang="en-US" altLang="zh-CN" dirty="0"/>
              <a:t>↓</a:t>
            </a:r>
            <a:endParaRPr lang="en-US" altLang="zh-CN" dirty="0"/>
          </a:p>
          <a:p>
            <a:pPr algn="ctr"/>
            <a:r>
              <a:rPr lang="en-US" altLang="zh-CN" dirty="0"/>
              <a:t>Package Manager</a:t>
            </a:r>
            <a:endParaRPr lang="en-US" altLang="zh-CN" dirty="0"/>
          </a:p>
          <a:p>
            <a:pPr algn="ctr"/>
            <a:r>
              <a:rPr lang="en-US" altLang="zh-CN" dirty="0"/>
              <a:t>↓</a:t>
            </a:r>
            <a:endParaRPr lang="en-US" altLang="zh-CN" dirty="0"/>
          </a:p>
          <a:p>
            <a:pPr algn="ctr"/>
            <a:r>
              <a:rPr lang="en-US" altLang="zh-CN" dirty="0"/>
              <a:t>All</a:t>
            </a:r>
            <a:endParaRPr lang="en-US" altLang="zh-CN" dirty="0"/>
          </a:p>
          <a:p>
            <a:pPr algn="ctr"/>
            <a:r>
              <a:rPr lang="en-US" altLang="zh-CN" dirty="0"/>
              <a:t>↓</a:t>
            </a:r>
            <a:endParaRPr lang="en-US" altLang="zh-CN" dirty="0"/>
          </a:p>
          <a:p>
            <a:pPr algn="ctr"/>
            <a:r>
              <a:rPr lang="en-US" altLang="zh-CN" dirty="0" err="1"/>
              <a:t>ProBuilder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设置</a:t>
            </a:r>
            <a:endParaRPr lang="en-US" altLang="zh-CN" dirty="0"/>
          </a:p>
        </p:txBody>
      </p:sp>
      <p:pic>
        <p:nvPicPr>
          <p:cNvPr id="3074" name="Picture 2" descr="https://img-blog.csdnimg.cn/20190124170118433.png?x-oss-process=image/watermark,type_ZmFuZ3poZW5naGVpdGk,shadow_10,text_aHR0cHM6Ly9ibG9nLmNzZG4ubmV0L1lhc2luWGlu,size_16,color_FFFFFF,t_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82008"/>
            <a:ext cx="6012160" cy="62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331640" y="3429000"/>
            <a:ext cx="1081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Editor</a:t>
            </a:r>
            <a:endParaRPr lang="en-US" altLang="zh-CN" dirty="0"/>
          </a:p>
          <a:p>
            <a:pPr algn="ctr"/>
            <a:r>
              <a:rPr lang="en-US" altLang="zh-CN" dirty="0"/>
              <a:t>↓</a:t>
            </a:r>
            <a:endParaRPr lang="en-US" altLang="zh-CN" dirty="0"/>
          </a:p>
          <a:p>
            <a:pPr algn="ctr"/>
            <a:r>
              <a:rPr lang="en-US" altLang="zh-CN" dirty="0"/>
              <a:t>Preference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工具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259632" y="2780928"/>
            <a:ext cx="114582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Tools </a:t>
            </a:r>
            <a:endParaRPr lang="en-US" altLang="zh-CN" dirty="0"/>
          </a:p>
          <a:p>
            <a:pPr algn="ctr"/>
            <a:r>
              <a:rPr lang="en-US" altLang="zh-CN" dirty="0"/>
              <a:t>↓</a:t>
            </a:r>
            <a:endParaRPr lang="en-US" altLang="zh-CN" dirty="0"/>
          </a:p>
          <a:p>
            <a:pPr algn="ctr"/>
            <a:r>
              <a:rPr lang="en-US" altLang="zh-CN" dirty="0"/>
              <a:t> </a:t>
            </a:r>
            <a:r>
              <a:rPr lang="en-US" altLang="zh-CN" dirty="0" err="1"/>
              <a:t>ProBuilder</a:t>
            </a:r>
            <a:endParaRPr lang="en-US" altLang="zh-CN" dirty="0"/>
          </a:p>
          <a:p>
            <a:pPr algn="ctr"/>
            <a:r>
              <a:rPr lang="en-US" altLang="zh-CN" dirty="0"/>
              <a:t>↓ </a:t>
            </a:r>
            <a:endParaRPr lang="en-US" altLang="zh-CN" dirty="0"/>
          </a:p>
          <a:p>
            <a:pPr algn="ctr"/>
            <a:r>
              <a:rPr lang="en-US" altLang="zh-CN" dirty="0"/>
              <a:t>Window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5" y="30075"/>
            <a:ext cx="2195736" cy="68736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掌握常见游戏元素的创建方法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UV</a:t>
            </a:r>
            <a:r>
              <a:rPr lang="zh-CN" altLang="en-US" dirty="0"/>
              <a:t>编辑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304195" y="2780928"/>
            <a:ext cx="10567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工具栏</a:t>
            </a:r>
            <a:r>
              <a:rPr lang="en-US" altLang="zh-CN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↓</a:t>
            </a:r>
            <a:endParaRPr lang="en-US" altLang="zh-CN" dirty="0"/>
          </a:p>
          <a:p>
            <a:pPr algn="ctr"/>
            <a:r>
              <a:rPr lang="en-US" altLang="zh-CN" dirty="0"/>
              <a:t>UV Editor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4098" name="Picture 2" descr="https://img-blog.csdnimg.cn/20190124190413456.png?x-oss-process=image/watermark,type_ZmFuZ3poZW5naGVpdGk,shadow_10,text_aHR0cHM6Ly9ibG9nLmNzZG4ubmV0L1lhc2luWGlu,size_16,color_FFFFFF,t_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855" y="1970347"/>
            <a:ext cx="6450177" cy="44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初步使用：</a:t>
            </a:r>
            <a:r>
              <a:rPr lang="en-US" altLang="zh-CN" dirty="0"/>
              <a:t>New Shape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2" y="1628799"/>
            <a:ext cx="7772400" cy="506593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初步使用：</a:t>
            </a:r>
            <a:r>
              <a:rPr lang="en-US" altLang="zh-CN" dirty="0"/>
              <a:t>New Poly Shape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4572"/>
            <a:ext cx="7344816" cy="507579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初步使用：</a:t>
            </a:r>
            <a:r>
              <a:rPr lang="en-US" altLang="zh-CN" dirty="0"/>
              <a:t>Edit Poly Shape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87307"/>
            <a:ext cx="8856984" cy="498205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初步使用：</a:t>
            </a:r>
            <a:r>
              <a:rPr lang="en-US" altLang="zh-CN" dirty="0"/>
              <a:t>Edit Primitives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08" y="1634051"/>
            <a:ext cx="7315200" cy="505532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从以下四个场景选其一，在</a:t>
            </a:r>
            <a:r>
              <a:rPr lang="en-US" altLang="zh-CN" dirty="0"/>
              <a:t>Unity</a:t>
            </a:r>
            <a:r>
              <a:rPr lang="zh-CN" altLang="en-US" dirty="0"/>
              <a:t>构造一个类似场景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95883"/>
            <a:ext cx="8428936" cy="352839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从以下四个场景选其一，在</a:t>
            </a:r>
            <a:r>
              <a:rPr lang="en-US" altLang="zh-CN" dirty="0"/>
              <a:t>Unity</a:t>
            </a:r>
            <a:r>
              <a:rPr lang="zh-CN" altLang="en-US" dirty="0"/>
              <a:t>构造一个类似场景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7727776" cy="434687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从以下四个场景选其一，在</a:t>
            </a:r>
            <a:r>
              <a:rPr lang="en-US" altLang="zh-CN" dirty="0"/>
              <a:t>Unity</a:t>
            </a:r>
            <a:r>
              <a:rPr lang="zh-CN" altLang="en-US" dirty="0"/>
              <a:t>构造一个类似场景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52" y="2276872"/>
            <a:ext cx="7236296" cy="407041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从以下四个场景选其一，在</a:t>
            </a:r>
            <a:r>
              <a:rPr lang="en-US" altLang="zh-CN" dirty="0"/>
              <a:t>Unity</a:t>
            </a:r>
            <a:r>
              <a:rPr lang="zh-CN" altLang="en-US" dirty="0"/>
              <a:t>构造一个类似场景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8219256" cy="462333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材料</a:t>
            </a:r>
            <a:endParaRPr lang="en-US" altLang="zh-CN" dirty="0"/>
          </a:p>
          <a:p>
            <a:pPr lvl="1"/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报告</a:t>
            </a:r>
            <a:endParaRPr lang="en-US" altLang="zh-CN" dirty="0"/>
          </a:p>
          <a:p>
            <a:pPr lvl="1"/>
            <a:r>
              <a:rPr lang="zh-CN" altLang="en-US" dirty="0"/>
              <a:t>格式：实验</a:t>
            </a:r>
            <a:r>
              <a:rPr lang="en-US" altLang="zh-CN" dirty="0"/>
              <a:t>X_</a:t>
            </a:r>
            <a:r>
              <a:rPr lang="zh-CN" altLang="en-US" dirty="0"/>
              <a:t>学号</a:t>
            </a:r>
            <a:r>
              <a:rPr lang="en-US" altLang="zh-CN" dirty="0"/>
              <a:t>_</a:t>
            </a:r>
            <a:r>
              <a:rPr lang="zh-CN" altLang="en-US" dirty="0"/>
              <a:t>姓名</a:t>
            </a:r>
            <a:endParaRPr lang="en-US" altLang="zh-CN" dirty="0"/>
          </a:p>
          <a:p>
            <a:r>
              <a:rPr lang="zh-CN" altLang="en-US" dirty="0"/>
              <a:t>期限</a:t>
            </a:r>
            <a:endParaRPr lang="en-US" altLang="zh-CN" dirty="0"/>
          </a:p>
          <a:p>
            <a:pPr lvl="1"/>
            <a:r>
              <a:rPr lang="zh-CN" altLang="en-US" dirty="0"/>
              <a:t>下次实验前提交</a:t>
            </a:r>
            <a:endParaRPr lang="en-US" altLang="zh-CN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FTP://121.192.180.236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</a:t>
            </a:r>
            <a:r>
              <a:rPr lang="en-US" altLang="zh-CN" dirty="0" err="1"/>
              <a:t>ILoveSoftware</a:t>
            </a:r>
            <a:r>
              <a:rPr lang="en-US" altLang="zh-CN"/>
              <a:t>!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  <a:endParaRPr lang="en-US" altLang="zh-CN" dirty="0"/>
          </a:p>
          <a:p>
            <a:r>
              <a:rPr lang="en-US" altLang="zh-CN" dirty="0"/>
              <a:t>Unity 3D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http://unity.com/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游戏地形</a:t>
            </a:r>
            <a:endParaRPr lang="en-US" altLang="zh-CN" dirty="0"/>
          </a:p>
          <a:p>
            <a:r>
              <a:rPr lang="zh-CN" altLang="en-US" dirty="0"/>
              <a:t>光源</a:t>
            </a:r>
            <a:endParaRPr lang="en-US" altLang="zh-CN" dirty="0"/>
          </a:p>
          <a:p>
            <a:r>
              <a:rPr lang="zh-CN" altLang="en-US" dirty="0"/>
              <a:t>天空盒子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>
                <a:hlinkClick r:id="rId1"/>
              </a:rPr>
              <a:t>https://docs.unity3d.com/2021.2/Documentation/Manual/Graphics.html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kumimoji="1" lang="en-US" altLang="zh-CN" dirty="0">
                <a:hlinkClick r:id="rId2"/>
              </a:rPr>
              <a:t>https://blog.unity.com/technology/2018-3-terrain-update-getting-started</a:t>
            </a:r>
            <a:endParaRPr kumimoji="1" lang="zh-CN" altLang="en-US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3077" b="17294"/>
          <a:stretch>
            <a:fillRect/>
          </a:stretch>
        </p:blipFill>
        <p:spPr>
          <a:xfrm>
            <a:off x="161764" y="2880319"/>
            <a:ext cx="8802724" cy="37890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模型</a:t>
            </a:r>
            <a:endParaRPr lang="en-US" altLang="zh-CN" dirty="0"/>
          </a:p>
          <a:p>
            <a:pPr lvl="1"/>
            <a:r>
              <a:rPr lang="en-US" altLang="zh-CN" dirty="0"/>
              <a:t>Unity</a:t>
            </a:r>
            <a:r>
              <a:rPr lang="zh-CN" altLang="en-US" dirty="0"/>
              <a:t>显示模型必须给游戏对象提供</a:t>
            </a:r>
            <a:r>
              <a:rPr lang="en-US" altLang="zh-CN" dirty="0"/>
              <a:t>Mesh Filter</a:t>
            </a:r>
            <a:r>
              <a:rPr lang="zh-CN" altLang="en-US" dirty="0"/>
              <a:t>和</a:t>
            </a:r>
            <a:r>
              <a:rPr lang="en-US" altLang="zh-CN" dirty="0"/>
              <a:t>Mesh Renderer</a:t>
            </a:r>
            <a:r>
              <a:rPr lang="zh-CN" altLang="en-US" dirty="0"/>
              <a:t>组件</a:t>
            </a:r>
            <a:endParaRPr lang="en-US" altLang="zh-CN" dirty="0"/>
          </a:p>
          <a:p>
            <a:pPr lvl="2"/>
            <a:r>
              <a:rPr lang="zh-CN" altLang="en-US" dirty="0"/>
              <a:t>前者表示模型显示需要用的</a:t>
            </a:r>
            <a:r>
              <a:rPr lang="en-US" altLang="zh-CN" dirty="0"/>
              <a:t>Mesh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2"/>
            <a:r>
              <a:rPr lang="zh-CN" altLang="en-US" dirty="0"/>
              <a:t>后者通过材质贴图和</a:t>
            </a:r>
            <a:r>
              <a:rPr lang="en-US" altLang="zh-CN" dirty="0" err="1"/>
              <a:t>Shader</a:t>
            </a:r>
            <a:r>
              <a:rPr lang="zh-CN" altLang="en-US" dirty="0"/>
              <a:t>最终将模型渲染出来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212976"/>
            <a:ext cx="387350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Prefab:</a:t>
            </a:r>
            <a:r>
              <a:rPr lang="zh-CN" altLang="en-US" dirty="0"/>
              <a:t> 预制件</a:t>
            </a:r>
            <a:endParaRPr lang="en-US" altLang="zh-CN" dirty="0"/>
          </a:p>
          <a:p>
            <a:pPr lvl="1"/>
            <a:r>
              <a:rPr lang="zh-CN" altLang="en-US" dirty="0"/>
              <a:t>游戏场景中需要很多模型，如果想批量给某一类模型添加或修改一些参数，引入</a:t>
            </a:r>
            <a:r>
              <a:rPr lang="en-US" altLang="zh-CN" dirty="0"/>
              <a:t>Prefab</a:t>
            </a:r>
            <a:r>
              <a:rPr lang="zh-CN" altLang="en-US" dirty="0"/>
              <a:t>概念以避免一个一个手动调整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Hierarchy</a:t>
            </a:r>
            <a:r>
              <a:rPr lang="zh-CN" altLang="en-US" dirty="0"/>
              <a:t>视图中选择需要制作</a:t>
            </a:r>
            <a:r>
              <a:rPr lang="en-US" altLang="zh-CN" dirty="0"/>
              <a:t>Prefab</a:t>
            </a:r>
            <a:r>
              <a:rPr lang="zh-CN" altLang="en-US" dirty="0"/>
              <a:t>的游戏对象，将其拖入</a:t>
            </a:r>
            <a:r>
              <a:rPr lang="en-US" altLang="zh-CN" dirty="0"/>
              <a:t>Project</a:t>
            </a:r>
            <a:r>
              <a:rPr lang="zh-CN" altLang="en-US" dirty="0"/>
              <a:t>视图即可生成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建模：游戏地形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导入素材：</a:t>
            </a:r>
            <a:r>
              <a:rPr lang="en-US" altLang="zh-CN" dirty="0"/>
              <a:t>Window &gt; Assets Store &gt; Standard Assets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2060848"/>
            <a:ext cx="8943497" cy="46805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8f3ba178-7c94-426b-8ce1-c711dd021091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2045</Words>
  <Application>WPS 演示</Application>
  <PresentationFormat>全屏显示(4:3)</PresentationFormat>
  <Paragraphs>248</Paragraphs>
  <Slides>39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Arial</vt:lpstr>
      <vt:lpstr>宋体</vt:lpstr>
      <vt:lpstr>Wingdings</vt:lpstr>
      <vt:lpstr>Wingdings 2</vt:lpstr>
      <vt:lpstr>Perpetua</vt:lpstr>
      <vt:lpstr>幼圆</vt:lpstr>
      <vt:lpstr>Franklin Gothic Book</vt:lpstr>
      <vt:lpstr>微软雅黑</vt:lpstr>
      <vt:lpstr>Arial Unicode MS</vt:lpstr>
      <vt:lpstr>Calibri</vt:lpstr>
      <vt:lpstr>平衡</vt:lpstr>
      <vt:lpstr>游戏设计导论</vt:lpstr>
      <vt:lpstr>实验七</vt:lpstr>
      <vt:lpstr>实验目的</vt:lpstr>
      <vt:lpstr>实验条件</vt:lpstr>
      <vt:lpstr>实验内容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实验内容</vt:lpstr>
      <vt:lpstr>实验内容</vt:lpstr>
      <vt:lpstr>实验内容</vt:lpstr>
      <vt:lpstr>提交事项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dc:creator/>
  <cp:lastModifiedBy>WPS_1601472217</cp:lastModifiedBy>
  <cp:revision>240</cp:revision>
  <dcterms:created xsi:type="dcterms:W3CDTF">2019-04-11T02:45:00Z</dcterms:created>
  <dcterms:modified xsi:type="dcterms:W3CDTF">2025-07-05T09:58:52Z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08F368A720434E81B0463192F5F660AB_12</vt:lpwstr>
  </property>
</Properties>
</file>